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6792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164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Roza</dc:creator>
  <cp:lastModifiedBy>Roza</cp:lastModifiedBy>
  <cp:revision>9</cp:revision>
  <dcterms:created xsi:type="dcterms:W3CDTF">2020-08-13T18:32:17Z</dcterms:created>
  <dcterms:modified xsi:type="dcterms:W3CDTF">2020-08-25T05:17:39Z</dcterms:modified>
</cp:coreProperties>
</file>